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B587-B82C-4461-8C45-40DB9C95F911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0F2A7C-0EB9-41ED-9D21-385B2D684A5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B587-B82C-4461-8C45-40DB9C95F911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2A7C-0EB9-41ED-9D21-385B2D684A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B587-B82C-4461-8C45-40DB9C95F911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2A7C-0EB9-41ED-9D21-385B2D684A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D14B587-B82C-4461-8C45-40DB9C95F911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C0F2A7C-0EB9-41ED-9D21-385B2D684A5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B587-B82C-4461-8C45-40DB9C95F911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2A7C-0EB9-41ED-9D21-385B2D684A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B587-B82C-4461-8C45-40DB9C95F911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2A7C-0EB9-41ED-9D21-385B2D684A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2A7C-0EB9-41ED-9D21-385B2D684A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B587-B82C-4461-8C45-40DB9C95F911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B587-B82C-4461-8C45-40DB9C95F911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2A7C-0EB9-41ED-9D21-385B2D684A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B587-B82C-4461-8C45-40DB9C95F911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2A7C-0EB9-41ED-9D21-385B2D684A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D14B587-B82C-4461-8C45-40DB9C95F911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0F2A7C-0EB9-41ED-9D21-385B2D684A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B587-B82C-4461-8C45-40DB9C95F911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0F2A7C-0EB9-41ED-9D21-385B2D684A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14B587-B82C-4461-8C45-40DB9C95F911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C0F2A7C-0EB9-41ED-9D21-385B2D684A5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We the People . . .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Forging a National Republic, 1776-1789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Constitutional Convention</a:t>
            </a:r>
            <a:endParaRPr lang="en-US" dirty="0"/>
          </a:p>
        </p:txBody>
      </p:sp>
      <p:pic>
        <p:nvPicPr>
          <p:cNvPr id="6" name="Content Placeholder 5" descr="constitutional conven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371600"/>
            <a:ext cx="5791200" cy="47244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James Madison, VA Plan</a:t>
            </a:r>
          </a:p>
          <a:p>
            <a:endParaRPr lang="en-US" dirty="0"/>
          </a:p>
        </p:txBody>
      </p:sp>
      <p:pic>
        <p:nvPicPr>
          <p:cNvPr id="7" name="Content Placeholder 6" descr="JamesMadiso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70076" y="2741136"/>
            <a:ext cx="2212848" cy="2834640"/>
          </a:xfrm>
        </p:spPr>
      </p:pic>
      <p:pic>
        <p:nvPicPr>
          <p:cNvPr id="12" name="Content Placeholder 11" descr="WilliamPaterson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83933" y="2201863"/>
            <a:ext cx="3170309" cy="3913187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Virginia Plan vs. New Jersey Plan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William Patterson, NJ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Fundamental Roots of Inequality Prior to the Revolution Were Racial, Gendered, and Class. Did the Revolution alter this? If Not, How Can it Be Radical?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Was the Revolution Radical?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Is America a Christian Nation?</a:t>
            </a:r>
            <a:endParaRPr lang="en-US" dirty="0"/>
          </a:p>
        </p:txBody>
      </p:sp>
      <p:pic>
        <p:nvPicPr>
          <p:cNvPr id="6" name="Content Placeholder 5" descr="washington%20pray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4750" y="1695450"/>
            <a:ext cx="6794500" cy="42291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Articles of Confederation</a:t>
            </a:r>
          </a:p>
          <a:p>
            <a:r>
              <a:rPr lang="en-US" dirty="0" smtClean="0"/>
              <a:t>Shays Rebellion</a:t>
            </a:r>
          </a:p>
          <a:p>
            <a:r>
              <a:rPr lang="en-US" dirty="0" smtClean="0"/>
              <a:t>Republicanism</a:t>
            </a:r>
          </a:p>
          <a:p>
            <a:r>
              <a:rPr lang="en-US" dirty="0" smtClean="0"/>
              <a:t>Civic Virtue</a:t>
            </a:r>
          </a:p>
          <a:p>
            <a:r>
              <a:rPr lang="en-US" dirty="0" smtClean="0"/>
              <a:t>Northwest Ordinance</a:t>
            </a:r>
          </a:p>
          <a:p>
            <a:r>
              <a:rPr lang="en-US" dirty="0" smtClean="0"/>
              <a:t>Virginia Plan</a:t>
            </a:r>
          </a:p>
          <a:p>
            <a:r>
              <a:rPr lang="en-US" dirty="0" smtClean="0"/>
              <a:t>New Jersey Plan</a:t>
            </a:r>
          </a:p>
          <a:p>
            <a:r>
              <a:rPr lang="en-US" dirty="0" smtClean="0"/>
              <a:t>James Madison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Federalists</a:t>
            </a:r>
          </a:p>
          <a:p>
            <a:r>
              <a:rPr lang="en-US" dirty="0" smtClean="0"/>
              <a:t>Anti-Federalists</a:t>
            </a:r>
          </a:p>
          <a:p>
            <a:r>
              <a:rPr lang="en-US" dirty="0" smtClean="0"/>
              <a:t>Bill of Rights</a:t>
            </a:r>
          </a:p>
          <a:p>
            <a:r>
              <a:rPr lang="en-US" dirty="0" smtClean="0"/>
              <a:t>Ratification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 Group Work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A. Causes of the American Revolution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B.  During the War</a:t>
            </a:r>
          </a:p>
          <a:p>
            <a:r>
              <a:rPr lang="en-US" dirty="0" smtClean="0"/>
              <a:t>II. Articles of Confederation</a:t>
            </a:r>
          </a:p>
          <a:p>
            <a:r>
              <a:rPr lang="en-US" dirty="0" smtClean="0"/>
              <a:t>III. Battle of York Town</a:t>
            </a:r>
          </a:p>
          <a:p>
            <a:r>
              <a:rPr lang="en-US" dirty="0" smtClean="0"/>
              <a:t>IV. Treaty of Paris</a:t>
            </a:r>
          </a:p>
          <a:p>
            <a:r>
              <a:rPr lang="en-US" dirty="0" smtClean="0"/>
              <a:t>V. </a:t>
            </a:r>
            <a:r>
              <a:rPr lang="en-US" dirty="0" err="1" smtClean="0"/>
              <a:t>Shays’s</a:t>
            </a:r>
            <a:r>
              <a:rPr lang="en-US" dirty="0" smtClean="0"/>
              <a:t> Rebellion</a:t>
            </a:r>
          </a:p>
          <a:p>
            <a:r>
              <a:rPr lang="en-US" dirty="0" smtClean="0"/>
              <a:t>VI. Constitutional Convention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rticlesofconfeer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8510" y="1524000"/>
            <a:ext cx="2506980" cy="4572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Articles of Confederation, Drafted 1776, Ratified 1781.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yorktow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1250" y="2233612"/>
            <a:ext cx="4381500" cy="31527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Battle of Yorktown, 1781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rtrait_daniel_shay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50" y="1881187"/>
            <a:ext cx="2857500" cy="38576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Shays’s</a:t>
            </a:r>
            <a:r>
              <a:rPr lang="en-US" dirty="0" smtClean="0"/>
              <a:t> Rebellion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hay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828800"/>
            <a:ext cx="7391400" cy="4343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96</TotalTime>
  <Words>158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Forging a National Republic, 1776-1789</vt:lpstr>
      <vt:lpstr>Was the Revolution Radical?</vt:lpstr>
      <vt:lpstr>Is America a Christian Nation?</vt:lpstr>
      <vt:lpstr>Key Terms</vt:lpstr>
      <vt:lpstr>Outline</vt:lpstr>
      <vt:lpstr>Articles of Confederation, Drafted 1776, Ratified 1781. </vt:lpstr>
      <vt:lpstr>Battle of Yorktown, 1781</vt:lpstr>
      <vt:lpstr>Shays’s Rebellion</vt:lpstr>
      <vt:lpstr>Slide 9</vt:lpstr>
      <vt:lpstr>Constitutional Convention</vt:lpstr>
      <vt:lpstr>Virginia Plan vs. New Jersey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Forging a National Republic, 1776-1789</dc:title>
  <dc:creator>emiller</dc:creator>
  <cp:lastModifiedBy>emiller</cp:lastModifiedBy>
  <cp:revision>10</cp:revision>
  <dcterms:created xsi:type="dcterms:W3CDTF">2009-10-12T11:28:00Z</dcterms:created>
  <dcterms:modified xsi:type="dcterms:W3CDTF">2009-10-12T13:04:40Z</dcterms:modified>
</cp:coreProperties>
</file>