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60" r:id="rId6"/>
    <p:sldId id="261" r:id="rId7"/>
    <p:sldId id="262" r:id="rId8"/>
    <p:sldId id="258" r:id="rId9"/>
    <p:sldId id="263" r:id="rId10"/>
    <p:sldId id="25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3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F5326-1098-4581-9D4A-152E94B10365}" type="datetimeFigureOut">
              <a:rPr lang="en-US"/>
              <a:pPr>
                <a:defRPr/>
              </a:pPr>
              <a:t>3/1/2010</a:t>
            </a:fld>
            <a:endParaRPr lang="en-US" dirty="0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CF7E7-BD65-49E8-AD1A-BA0A8A3017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11617-572C-4A67-A741-BDECF2E7532D}" type="datetimeFigureOut">
              <a:rPr lang="en-US"/>
              <a:pPr>
                <a:defRPr/>
              </a:pPr>
              <a:t>3/1/2010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37612-FB64-4FB6-8170-A7070E39BE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92E41-FBE5-41D1-B9C2-623FF0F1D0ED}" type="datetimeFigureOut">
              <a:rPr lang="en-US"/>
              <a:pPr>
                <a:defRPr/>
              </a:pPr>
              <a:t>3/1/2010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E16B-2999-477C-AA24-74764E61D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02711-2A0D-4C39-A1EA-C5514AF2EC19}" type="datetimeFigureOut">
              <a:rPr lang="en-US"/>
              <a:pPr>
                <a:defRPr/>
              </a:pPr>
              <a:t>3/1/2010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B35D8-393C-425B-8AF3-492E806020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A61A9-B8D7-4DBD-9A83-E465D3AE4C5D}" type="datetimeFigureOut">
              <a:rPr lang="en-US"/>
              <a:pPr>
                <a:defRPr/>
              </a:pPr>
              <a:t>3/1/2010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3C029-66BE-4BB2-B15A-D962D6B32C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4E05-BA1A-4A4E-A4BF-231168FE8B5A}" type="datetimeFigureOut">
              <a:rPr lang="en-US"/>
              <a:pPr>
                <a:defRPr/>
              </a:pPr>
              <a:t>3/1/2010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A03FD-4BFF-4B0A-8111-6D0C72C00A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C26B8-C0AC-4A3D-8176-C365B2496A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B15C6-F48C-4641-9F06-38E5FFE24339}" type="datetimeFigureOut">
              <a:rPr lang="en-US"/>
              <a:pPr>
                <a:defRPr/>
              </a:pPr>
              <a:t>3/1/2010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F0371-F323-482C-BB6F-BE7AE591857B}" type="datetimeFigureOut">
              <a:rPr lang="en-US"/>
              <a:pPr>
                <a:defRPr/>
              </a:pPr>
              <a:t>3/1/2010</a:t>
            </a:fld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E0FDB-3584-41EA-A4C5-E99ECA20B7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17B9C-7234-462B-857F-2BC8F7005B74}" type="datetimeFigureOut">
              <a:rPr lang="en-US"/>
              <a:pPr>
                <a:defRPr/>
              </a:pPr>
              <a:t>3/1/2010</a:t>
            </a:fld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00821-280A-4B80-B804-B898F88826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B3B09-EA53-4CC0-9C1E-2B77D7354D6E}" type="datetimeFigureOut">
              <a:rPr lang="en-US"/>
              <a:pPr>
                <a:defRPr/>
              </a:pPr>
              <a:t>3/1/2010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BC11-932B-4852-93F0-A519EB9B54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8F9B0-EA38-482C-A6AD-59F8BACE69F1}" type="datetimeFigureOut">
              <a:rPr lang="en-US"/>
              <a:pPr>
                <a:defRPr/>
              </a:pPr>
              <a:t>3/1/2010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8E6C1-C27F-4663-89AB-BFA846C37B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03DA066-10D8-4C31-AE51-51B32939CED6}" type="datetimeFigureOut">
              <a:rPr lang="en-US"/>
              <a:pPr>
                <a:defRPr/>
              </a:pPr>
              <a:t>3/1/2010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9FD45D8-0F77-4F27-8BDD-67C08C826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74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Is it Acceptable for the United States to Have an Empire?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The Quest for Empire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Empire: The American or Anti-American Way?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dirty="0" smtClean="0">
              <a:ln>
                <a:noFill/>
              </a:ln>
              <a:effectLst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I. White Man’s  Burden</a:t>
            </a:r>
          </a:p>
          <a:p>
            <a:r>
              <a:rPr lang="en-US" dirty="0" smtClean="0"/>
              <a:t>II. Missions, Markets, and Military</a:t>
            </a:r>
          </a:p>
          <a:p>
            <a:r>
              <a:rPr lang="en-US" dirty="0" smtClean="0"/>
              <a:t>III. Cuba, Spanish American War</a:t>
            </a:r>
          </a:p>
          <a:p>
            <a:r>
              <a:rPr lang="en-US" dirty="0" smtClean="0"/>
              <a:t>IV. Philippine Insurrection</a:t>
            </a:r>
          </a:p>
          <a:p>
            <a:r>
              <a:rPr lang="en-US" dirty="0" smtClean="0"/>
              <a:t>V. Mexican Revolution</a:t>
            </a:r>
          </a:p>
          <a:p>
            <a:r>
              <a:rPr lang="en-US" dirty="0" smtClean="0"/>
              <a:t>VI. Debate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your group? Gender, Race, Age, Class, Region, Time Period?</a:t>
            </a:r>
          </a:p>
          <a:p>
            <a:r>
              <a:rPr lang="en-US" dirty="0" smtClean="0"/>
              <a:t>What change do they want to achieve? What reforms do you want to make?</a:t>
            </a:r>
          </a:p>
          <a:p>
            <a:r>
              <a:rPr lang="en-US" dirty="0" smtClean="0"/>
              <a:t>How will you make/achieve these changes?</a:t>
            </a:r>
          </a:p>
          <a:p>
            <a:r>
              <a:rPr lang="en-US" dirty="0" smtClean="0"/>
              <a:t>How will the changes you make </a:t>
            </a:r>
            <a:r>
              <a:rPr lang="en-US" smtClean="0"/>
              <a:t>benefit society?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these Questions: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Content Placeholder 10" descr="herotal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24250" y="2266950"/>
            <a:ext cx="2095500" cy="30861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Teddy Roosevelt: To Be An American</a:t>
            </a:r>
            <a:endParaRPr dirty="0"/>
          </a:p>
        </p:txBody>
      </p:sp>
      <p:sp>
        <p:nvSpPr>
          <p:cNvPr id="14339" name="Text Placeholder 6"/>
          <p:cNvSpPr>
            <a:spLocks noGrp="1"/>
          </p:cNvSpPr>
          <p:nvPr>
            <p:ph type="body" idx="4294967295"/>
          </p:nvPr>
        </p:nvSpPr>
        <p:spPr>
          <a:xfrm>
            <a:off x="2514600" y="1295400"/>
            <a:ext cx="4040188" cy="762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 smtClean="0"/>
              <a:t>Hero Tales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Content Placeholder 3" descr="The_white_mans_burde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67000" y="1552575"/>
            <a:ext cx="3810000" cy="45148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The White Man’s Burden: </a:t>
            </a:r>
            <a:br>
              <a:rPr dirty="0" smtClean="0"/>
            </a:br>
            <a:r>
              <a:rPr dirty="0" smtClean="0"/>
              <a:t>Rudyard Kippling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Empire Resulted.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600" dirty="0" smtClean="0"/>
              <a:t>Significance: Ideas of American Exceptionalism and the White Man’s Burden Coupled with the Closing of the Frontier Ushered in a Shift in American Isolationism and Foreign Policy.</a:t>
            </a:r>
            <a:endParaRPr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Fighting for Freedom or Manipulating Empire?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The Spanish American War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Content Placeholder 3" descr="rooseve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1371600"/>
            <a:ext cx="5653088" cy="4114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Spanish American War: San Juan Hill</a:t>
            </a:r>
            <a:endParaRPr dirty="0"/>
          </a:p>
        </p:txBody>
      </p:sp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1295400" y="5562600"/>
            <a:ext cx="6324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>
                <a:latin typeface="Constantia" pitchFamily="18" charset="0"/>
              </a:rPr>
              <a:t>Then Lieutenant Colonel, US Army Teddy Roosevelt and his Rough Riders at the top of the hill, Battle of San Juan, during the Spanish-American War. </a:t>
            </a:r>
            <a:endParaRPr lang="en-US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Content Placeholder 3" descr="mexicanrevolu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85913" y="1524000"/>
            <a:ext cx="5972175" cy="4572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Mexican Revolution</a:t>
            </a:r>
            <a:endParaRPr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222</TotalTime>
  <Words>204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The Quest for Empire</vt:lpstr>
      <vt:lpstr>Slide 2</vt:lpstr>
      <vt:lpstr>Answer these Questions:</vt:lpstr>
      <vt:lpstr>Teddy Roosevelt: To Be An American</vt:lpstr>
      <vt:lpstr>The White Man’s Burden:  Rudyard Kippling</vt:lpstr>
      <vt:lpstr>Significance: Ideas of American Exceptionalism and the White Man’s Burden Coupled with the Closing of the Frontier Ushered in a Shift in American Isolationism and Foreign Policy.</vt:lpstr>
      <vt:lpstr>The Spanish American War</vt:lpstr>
      <vt:lpstr>Spanish American War: San Juan Hill</vt:lpstr>
      <vt:lpstr>Mexican Revolution</vt:lpstr>
      <vt:lpstr>Empire: The American or Anti-American Way?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emiller</dc:creator>
  <cp:lastModifiedBy>emiller</cp:lastModifiedBy>
  <cp:revision>17</cp:revision>
  <dcterms:created xsi:type="dcterms:W3CDTF">2009-10-05T11:07:24Z</dcterms:created>
  <dcterms:modified xsi:type="dcterms:W3CDTF">2010-03-01T19:59:19Z</dcterms:modified>
</cp:coreProperties>
</file>