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2C91A-094E-4822-AE63-D375DC749571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7030D7-A892-4FAC-8505-0578F9AF82A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resistance to British taxation become a social revolution?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1774</a:t>
            </a:r>
            <a:endParaRPr lang="en-US" dirty="0"/>
          </a:p>
        </p:txBody>
      </p:sp>
      <p:pic>
        <p:nvPicPr>
          <p:cNvPr id="13" name="Content Placeholder 12" descr="BenjaminFranklinByDavidMart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6896" y="2201863"/>
            <a:ext cx="3119207" cy="3913187"/>
          </a:xfrm>
        </p:spPr>
      </p:pic>
      <p:pic>
        <p:nvPicPr>
          <p:cNvPr id="12" name="Content Placeholder 11" descr="BenjaminFrankli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56188" y="2253456"/>
            <a:ext cx="3225800" cy="381000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Genteel Briton to Rustic American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After 1774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Reluctant Revolutionaries</a:t>
            </a:r>
          </a:p>
          <a:p>
            <a:r>
              <a:rPr lang="en-US" dirty="0" smtClean="0"/>
              <a:t>II. Significance of Stamp Act Revisited</a:t>
            </a:r>
          </a:p>
          <a:p>
            <a:r>
              <a:rPr lang="en-US" dirty="0" smtClean="0"/>
              <a:t>III. American Reaction to the Intolerable Acts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</a:p>
          <a:p>
            <a:r>
              <a:rPr lang="en-US" dirty="0" smtClean="0"/>
              <a:t>First and Second Continental Congress</a:t>
            </a:r>
          </a:p>
          <a:p>
            <a:r>
              <a:rPr lang="en-US" dirty="0" smtClean="0"/>
              <a:t>Loyalists</a:t>
            </a:r>
          </a:p>
          <a:p>
            <a:r>
              <a:rPr lang="en-US" dirty="0" smtClean="0"/>
              <a:t>Patriots</a:t>
            </a:r>
          </a:p>
          <a:p>
            <a:r>
              <a:rPr lang="en-US" dirty="0" smtClean="0"/>
              <a:t>Common Sense</a:t>
            </a:r>
          </a:p>
          <a:p>
            <a:r>
              <a:rPr lang="en-US" smtClean="0"/>
              <a:t>Continental Army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How did resistance to British taxation become a social revolution?</vt:lpstr>
      <vt:lpstr>From Genteel Briton to Rustic American</vt:lpstr>
      <vt:lpstr>Outline </vt:lpstr>
      <vt:lpstr>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resistance to British taxation become a social revolution?</dc:title>
  <dc:creator>emiller</dc:creator>
  <cp:lastModifiedBy>emiller</cp:lastModifiedBy>
  <cp:revision>2</cp:revision>
  <dcterms:created xsi:type="dcterms:W3CDTF">2009-10-07T12:46:52Z</dcterms:created>
  <dcterms:modified xsi:type="dcterms:W3CDTF">2009-10-07T12:57:57Z</dcterms:modified>
</cp:coreProperties>
</file>