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935CD-6679-4289-8644-704116BA2CCB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DE1EF5-A806-4528-8598-D99317C57F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South Secedes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Cutting the Bonds of Union: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l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128837"/>
            <a:ext cx="3810000" cy="33623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Caning of Charles Sumner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mner_caning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930908"/>
            <a:ext cx="5577840" cy="37581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edSco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049" y="1986196"/>
            <a:ext cx="3197902" cy="36476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Dredd</a:t>
            </a:r>
            <a:r>
              <a:rPr lang="en-US" dirty="0" smtClean="0"/>
              <a:t> Scott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hnBr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5760" y="1524000"/>
            <a:ext cx="333248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John Brown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Raid on Harper’s Ferry, 1859</a:t>
            </a:r>
            <a:endParaRPr lang="en-US" dirty="0"/>
          </a:p>
        </p:txBody>
      </p:sp>
      <p:pic>
        <p:nvPicPr>
          <p:cNvPr id="4" name="Content Placeholder 3" descr="JohnBrownH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6629400" cy="3890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Lincoln, Elected 1860</a:t>
            </a:r>
            <a:endParaRPr lang="en-US" dirty="0"/>
          </a:p>
        </p:txBody>
      </p:sp>
      <p:pic>
        <p:nvPicPr>
          <p:cNvPr id="6" name="Content Placeholder 5" descr="a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6773" y="1524000"/>
            <a:ext cx="4510454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60cha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781799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of 1860 Chart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oralcollege1860_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99426"/>
            <a:ext cx="8229600" cy="44211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 on Fort Sumter </a:t>
            </a:r>
            <a:endParaRPr lang="en-US" dirty="0"/>
          </a:p>
        </p:txBody>
      </p:sp>
      <p:pic>
        <p:nvPicPr>
          <p:cNvPr id="6" name="Content Placeholder 5" descr="attack-fort-sum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5302" y="1524000"/>
            <a:ext cx="6433396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Slave vs. Free States</a:t>
            </a:r>
            <a:endParaRPr lang="en-US" dirty="0"/>
          </a:p>
        </p:txBody>
      </p:sp>
      <p:pic>
        <p:nvPicPr>
          <p:cNvPr id="9" name="Content Placeholder 8" descr="SlaveStatesm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2256"/>
            <a:ext cx="4038600" cy="2692400"/>
          </a:xfrm>
        </p:spPr>
      </p:pic>
      <p:pic>
        <p:nvPicPr>
          <p:cNvPr id="10" name="Content Placeholder 9" descr="republicanpart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5538" y="2696369"/>
            <a:ext cx="3467100" cy="29241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Leaving Question: </a:t>
            </a:r>
            <a:br>
              <a:rPr lang="en-US" dirty="0" smtClean="0"/>
            </a:br>
            <a:r>
              <a:rPr lang="en-US" dirty="0" smtClean="0"/>
              <a:t>What is your reaction to these two maps?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Republican vs. Demo Map: Modern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most to blame for the violence leading up to the war?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Question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Lincoln’s election to the presidency in 1860 without wining a single Southern state epitomized the  loss of Southern political power. </a:t>
            </a:r>
          </a:p>
          <a:p>
            <a:r>
              <a:rPr lang="en-US" dirty="0" smtClean="0"/>
              <a:t>The North had enough power to pass any laws they desire without having to make further concessions to the </a:t>
            </a:r>
            <a:r>
              <a:rPr lang="en-US" dirty="0" err="1" smtClean="0"/>
              <a:t>Slaveocracy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Significance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I. Crisis Intensifies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A. Kansas-Nebraska Act 1854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B. Ascension of the Republican Party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C. Bleeding Kansas, 1855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D. Canning of Charles Sumner 1855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E. </a:t>
            </a:r>
            <a:r>
              <a:rPr lang="en-US" sz="2400" dirty="0" err="1" smtClean="0"/>
              <a:t>Dredd</a:t>
            </a:r>
            <a:r>
              <a:rPr lang="en-US" sz="2400" dirty="0" smtClean="0"/>
              <a:t> Scot Decision 1857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F. John Brown’s Raid, 1859</a:t>
            </a:r>
          </a:p>
          <a:p>
            <a:r>
              <a:rPr lang="en-US" sz="2400" dirty="0" smtClean="0"/>
              <a:t>II. South Secedes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A. Election of Lincoln 1860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B. Fort Sumter April 1861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Kansas Nebraska Act</a:t>
            </a:r>
          </a:p>
          <a:p>
            <a:r>
              <a:rPr lang="en-US" dirty="0" smtClean="0"/>
              <a:t>Republican Party </a:t>
            </a:r>
          </a:p>
          <a:p>
            <a:r>
              <a:rPr lang="en-US" dirty="0" smtClean="0"/>
              <a:t>Abraham Lincoln</a:t>
            </a:r>
          </a:p>
          <a:p>
            <a:r>
              <a:rPr lang="en-US" dirty="0" smtClean="0"/>
              <a:t>John Brown</a:t>
            </a:r>
          </a:p>
          <a:p>
            <a:r>
              <a:rPr lang="en-US" dirty="0" smtClean="0"/>
              <a:t>Charles Sumner </a:t>
            </a:r>
          </a:p>
          <a:p>
            <a:r>
              <a:rPr lang="en-US" dirty="0" smtClean="0"/>
              <a:t>Preston Brooks</a:t>
            </a:r>
          </a:p>
          <a:p>
            <a:r>
              <a:rPr lang="en-US" dirty="0" smtClean="0"/>
              <a:t>Fort Sumter</a:t>
            </a:r>
          </a:p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Dredd</a:t>
            </a:r>
            <a:r>
              <a:rPr lang="en-US" dirty="0" smtClean="0"/>
              <a:t> Scott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aveStates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248399" cy="3867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 of Slave and Free States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kansasnebraska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6324600" cy="3576637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Kansas Nebraska Territory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eedingkans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850" y="1676400"/>
            <a:ext cx="64643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Kansas Nebraska 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painter John </a:t>
            </a:r>
            <a:r>
              <a:rPr lang="en-US" dirty="0" err="1"/>
              <a:t>Steuart</a:t>
            </a:r>
            <a:r>
              <a:rPr lang="en-US" dirty="0"/>
              <a:t> Curry's mural, </a:t>
            </a:r>
            <a:r>
              <a:rPr lang="en-US" i="1" dirty="0"/>
              <a:t>Tragic Prelude,</a:t>
            </a:r>
            <a:r>
              <a:rPr lang="en-US" dirty="0"/>
              <a:t> depicts abolitionist John Brown during the "Bleeding Kansas" decade of the 1850s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cingSlaverydownFreesoilersThro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837" y="1990725"/>
            <a:ext cx="5648325" cy="36385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Bleeding Kansas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236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Cutting the Bonds of Union:</vt:lpstr>
      <vt:lpstr>Key Question</vt:lpstr>
      <vt:lpstr>Significance </vt:lpstr>
      <vt:lpstr>Outline</vt:lpstr>
      <vt:lpstr>Key Terms</vt:lpstr>
      <vt:lpstr>Map of Slave and Free States</vt:lpstr>
      <vt:lpstr>Kansas Nebraska Territory</vt:lpstr>
      <vt:lpstr>Kansas Nebraska Act</vt:lpstr>
      <vt:lpstr>Bleeding Kansas</vt:lpstr>
      <vt:lpstr>Caning of Charles Sumner</vt:lpstr>
      <vt:lpstr>Slide 11</vt:lpstr>
      <vt:lpstr>Dredd Scott</vt:lpstr>
      <vt:lpstr>John Brown</vt:lpstr>
      <vt:lpstr>Raid on Harper’s Ferry, 1859</vt:lpstr>
      <vt:lpstr>Lincoln, Elected 1860</vt:lpstr>
      <vt:lpstr>Election of 1860 Chart</vt:lpstr>
      <vt:lpstr>Slide 17</vt:lpstr>
      <vt:lpstr>Attack on Fort Sumter </vt:lpstr>
      <vt:lpstr>Leaving Question:  What is your reaction to these two maps?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Crisis Intensifies</dc:title>
  <dc:creator>emiller</dc:creator>
  <cp:lastModifiedBy>emiller</cp:lastModifiedBy>
  <cp:revision>16</cp:revision>
  <dcterms:created xsi:type="dcterms:W3CDTF">2009-11-30T12:40:14Z</dcterms:created>
  <dcterms:modified xsi:type="dcterms:W3CDTF">2009-11-30T13:26:30Z</dcterms:modified>
</cp:coreProperties>
</file>